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243"/>
    <p:restoredTop sz="94658"/>
  </p:normalViewPr>
  <p:slideViewPr>
    <p:cSldViewPr snapToGrid="0">
      <p:cViewPr varScale="1">
        <p:scale>
          <a:sx n="104" d="100"/>
          <a:sy n="104" d="100"/>
        </p:scale>
        <p:origin x="232" y="5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6CA6C-81C9-0C39-5325-9D3FB80097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9FAE86B-116F-4DCF-37FD-474A153B48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0438E8-D88C-1689-D5DF-5A1FAA042D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FC62F-4297-BC4D-9A96-C3782007D3E0}" type="datetimeFigureOut">
              <a:rPr lang="en-US" smtClean="0"/>
              <a:t>2/23/26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8B5BC3-89D0-57FB-CDE2-87A1F9CAF5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B88676-6200-2669-BC7E-F4D54CD15C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72C1E-9382-674A-AC36-25A2D077EB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4094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04A492-401D-631A-B428-C7EB1D6A89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5997606-E835-96DA-6100-39E3BC4F36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1315FA-B8AA-F083-93DC-3FEA541D8F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FC62F-4297-BC4D-9A96-C3782007D3E0}" type="datetimeFigureOut">
              <a:rPr lang="en-US" smtClean="0"/>
              <a:t>2/23/26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3C271D-F410-7B6F-719C-D1802C559B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F999F3-9FD2-A3E2-60EC-A35BEA2EC7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72C1E-9382-674A-AC36-25A2D077EB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939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1AC18F4-5952-153D-76B5-0C38D29EE72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81EDA73-837A-8E5E-1834-2D62414623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B3B344-2096-20C4-68F4-E9E4050BEC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FC62F-4297-BC4D-9A96-C3782007D3E0}" type="datetimeFigureOut">
              <a:rPr lang="en-US" smtClean="0"/>
              <a:t>2/23/26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409377-5228-38C9-8019-139D681F29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B88709-E211-F13B-E538-5A96D9A228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72C1E-9382-674A-AC36-25A2D077EB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65320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841954-5401-A6D7-7FE8-B72E5AE4EA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53A030-25D0-677E-6A0B-18B11D5E4B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83AE26-0817-6DF6-5165-1FB7C21B96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FC62F-4297-BC4D-9A96-C3782007D3E0}" type="datetimeFigureOut">
              <a:rPr lang="en-US" smtClean="0"/>
              <a:t>2/23/26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BB1708-3037-FFE8-A887-AE3F22BEB0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851841-7207-08DC-04CB-37B31991E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72C1E-9382-674A-AC36-25A2D077EB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04472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61B308-AC41-3EF7-56FD-205556A91A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7C80AF-6043-94FE-3A5C-453792B39E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B573D4-5CD3-0C91-067E-0AB2977344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FC62F-4297-BC4D-9A96-C3782007D3E0}" type="datetimeFigureOut">
              <a:rPr lang="en-US" smtClean="0"/>
              <a:t>2/23/26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F34C79-47EB-5877-A72E-3E556F235A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E94F1A-6D00-5401-6F3B-2ACE43A30D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72C1E-9382-674A-AC36-25A2D077EB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75876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8C33E1-EB1F-A026-F5BE-9D656AD5A2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83D735-61CB-5387-7BDE-0C51E62E32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D42183-27D8-B7C1-ED8E-C194FAC8E0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1C65955-F00A-BC39-F3DD-45CCC2D67A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FC62F-4297-BC4D-9A96-C3782007D3E0}" type="datetimeFigureOut">
              <a:rPr lang="en-US" smtClean="0"/>
              <a:t>2/23/26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0A629F-51F8-40C1-C2B0-7AEA9B7DE0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4637DF-CC35-5A9C-DD6B-76EDE2A6E6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72C1E-9382-674A-AC36-25A2D077EB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74891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C71C36-4874-1BA3-435F-16BFAFA3D9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A11A34-5111-2AF0-D921-3A64BF55C0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2353EA-43AD-D0DA-110C-8B41BADD98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37890B5-CFEF-6CF3-447F-515D344818A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63FA72D-C1A1-117A-E32D-54D7EB1BAC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529DC90-B0ED-EE56-BAFC-8011BC880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FC62F-4297-BC4D-9A96-C3782007D3E0}" type="datetimeFigureOut">
              <a:rPr lang="en-US" smtClean="0"/>
              <a:t>2/23/26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81C701C-C167-B6DE-0F31-3300A99AF3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260A262-BFE5-853E-0E8F-7278D166B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72C1E-9382-674A-AC36-25A2D077EB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40881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656D09-D390-2FE9-FD98-C33264F719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375786-D39E-09DD-666C-282377A884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FC62F-4297-BC4D-9A96-C3782007D3E0}" type="datetimeFigureOut">
              <a:rPr lang="en-US" smtClean="0"/>
              <a:t>2/23/26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B94C7C-2925-7D3C-AA6C-A9085E603C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3E6ABF-2AD7-5686-6971-079CEEF796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72C1E-9382-674A-AC36-25A2D077EB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1775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323072E-2F27-F3A3-75C9-6A58BC2D6D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FC62F-4297-BC4D-9A96-C3782007D3E0}" type="datetimeFigureOut">
              <a:rPr lang="en-US" smtClean="0"/>
              <a:t>2/23/26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F9FC1D4-CA76-AA85-4E7D-44E67F0402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24E14E-BB9F-8CC9-0DE3-5C663E580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72C1E-9382-674A-AC36-25A2D077EB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5821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BDD279-F97C-DAA8-C639-A793CF1C75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8F143F-AC1F-C8B1-7943-EE46DFEB26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DB5209-2433-1CF5-762E-25DC656AF2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0A8734-4A6A-E046-0CB3-1A75D198DD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FC62F-4297-BC4D-9A96-C3782007D3E0}" type="datetimeFigureOut">
              <a:rPr lang="en-US" smtClean="0"/>
              <a:t>2/23/26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A342CB-1D94-DA96-9E0F-AB27EC6AA2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416E09-F339-AC6F-8FF2-959CF707AC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72C1E-9382-674A-AC36-25A2D077EB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54296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2D2EBE-3836-1B51-EF0D-41A7377AFD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13A3445-4E00-E007-9098-641BEB8859A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5918A5E-075B-5B72-3F9E-8E3D0FC90F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DA9A82E-9F39-C5A1-C537-137BCA6E41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FC62F-4297-BC4D-9A96-C3782007D3E0}" type="datetimeFigureOut">
              <a:rPr lang="en-US" smtClean="0"/>
              <a:t>2/23/26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ADFFEB-95B3-1761-83DF-6EFED3C9C6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D35405-5761-6684-1B59-98B91924C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772C1E-9382-674A-AC36-25A2D077EB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2968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0A27963-EB6F-460B-A88B-68F3F3FA07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986BC9-E59A-3723-1199-A5957C2D7B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3D233C-D95C-97FE-0BD4-281F3C7B4B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29FC62F-4297-BC4D-9A96-C3782007D3E0}" type="datetimeFigureOut">
              <a:rPr lang="en-US" smtClean="0"/>
              <a:t>2/23/26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B62E0E-4602-4AB0-EA74-981EC22F9B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81ADD1-66FD-25CC-EC42-CE52727520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7772C1E-9382-674A-AC36-25A2D077EB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312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ack speaker with a cord&#10;&#10;AI-generated content may be incorrect.">
            <a:extLst>
              <a:ext uri="{FF2B5EF4-FFF2-40B4-BE49-F238E27FC236}">
                <a16:creationId xmlns:a16="http://schemas.microsoft.com/office/drawing/2014/main" id="{4965CDFD-94C0-133F-B12B-5EAE209BF8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033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Macintosh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Jeff Dingcong</dc:creator>
  <cp:lastModifiedBy>Jeff Dingcong</cp:lastModifiedBy>
  <cp:revision>2</cp:revision>
  <dcterms:created xsi:type="dcterms:W3CDTF">2026-02-24T00:48:59Z</dcterms:created>
  <dcterms:modified xsi:type="dcterms:W3CDTF">2026-02-24T00:51:06Z</dcterms:modified>
</cp:coreProperties>
</file>