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CA6C-81C9-0C39-5325-9D3FB8009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AE86B-116F-4DCF-37FD-474A153B4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438E8-D88C-1689-D5DF-5A1FAA04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5BC3-89D0-57FB-CDE2-87A1F9CA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88676-6200-2669-BC7E-F4D54CD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A492-401D-631A-B428-C7EB1D6A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7606-E835-96DA-6100-39E3BC4F3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315FA-B8AA-F083-93DC-3FEA541D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271D-F410-7B6F-719C-D1802C55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99F3-9FD2-A3E2-60EC-A35BEA2E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C18F4-5952-153D-76B5-0C38D29E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EDA73-837A-8E5E-1834-2D6241462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3B344-2096-20C4-68F4-E9E4050B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09377-5228-38C9-8019-139D681F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8709-E211-F13B-E538-5A96D9A2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1954-5401-A6D7-7FE8-B72E5AE4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A030-25D0-677E-6A0B-18B11D5E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AE26-0817-6DF6-5165-1FB7C21B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B1708-3037-FFE8-A887-AE3F22BE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1841-7207-08DC-04CB-37B31991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B308-AC41-3EF7-56FD-205556A9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C80AF-6043-94FE-3A5C-453792B39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73D4-5CD3-0C91-067E-0AB29773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4C79-47EB-5877-A72E-3E556F2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4F1A-6D00-5401-6F3B-2ACE43A3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33E1-EB1F-A026-F5BE-9D656AD5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D735-61CB-5387-7BDE-0C51E62E3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42183-27D8-B7C1-ED8E-C194FAC8E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65955-F00A-BC39-F3DD-45CCC2D6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A629F-51F8-40C1-C2B0-7AEA9B7D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637DF-CC35-5A9C-DD6B-76EDE2A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1C36-4874-1BA3-435F-16BFAFA3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11A34-5111-2AF0-D921-3A64BF55C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53EA-43AD-D0DA-110C-8B41BADD9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890B5-CFEF-6CF3-447F-515D34481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FA72D-C1A1-117A-E32D-54D7EB1BA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DC90-B0ED-EE56-BAFC-8011BC88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C701C-C167-B6DE-0F31-3300A99A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0A262-BFE5-853E-0E8F-7278D166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6D09-D390-2FE9-FD98-C33264F7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75786-D39E-09DD-666C-282377A8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94C7C-2925-7D3C-AA6C-A9085E6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E6ABF-2AD7-5686-6971-079CEEF7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3072E-2F27-F3A3-75C9-6A58BC2D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FC1D4-CA76-AA85-4E7D-44E67F04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4E14E-BB9F-8CC9-0DE3-5C663E58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8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279-F97C-DAA8-C639-A793CF1C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143F-AC1F-C8B1-7943-EE46DFEB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B5209-2433-1CF5-762E-25DC656A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A8734-4A6A-E046-0CB3-1A75D198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342CB-1D94-DA96-9E0F-AB27EC6A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6E09-F339-AC6F-8FF2-959CF70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2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2EBE-3836-1B51-EF0D-41A7377A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A3445-4E00-E007-9098-641BEB885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18A5E-075B-5B72-3F9E-8E3D0FC90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9A82E-9F39-C5A1-C537-137BCA6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DFFEB-95B3-1761-83DF-6EFED3C9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35405-5761-6684-1B59-98B91924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27963-EB6F-460B-A88B-68F3F3FA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86BC9-E59A-3723-1199-A5957C2D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D233C-D95C-97FE-0BD4-281F3C7B4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2E0E-4602-4AB0-EA74-981EC22F9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ADD1-66FD-25CC-EC42-CE5272752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peaker with a cord&#10;&#10;AI-generated content may be incorrect.">
            <a:extLst>
              <a:ext uri="{FF2B5EF4-FFF2-40B4-BE49-F238E27FC236}">
                <a16:creationId xmlns:a16="http://schemas.microsoft.com/office/drawing/2014/main" id="{4965CDFD-94C0-133F-B12B-5EAE209B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Dingcong</dc:creator>
  <cp:lastModifiedBy>Jeff Dingcong</cp:lastModifiedBy>
  <cp:revision>2</cp:revision>
  <dcterms:created xsi:type="dcterms:W3CDTF">2026-02-24T00:48:59Z</dcterms:created>
  <dcterms:modified xsi:type="dcterms:W3CDTF">2026-02-24T00:51:06Z</dcterms:modified>
</cp:coreProperties>
</file>