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10"/>
    <p:restoredTop sz="94729"/>
  </p:normalViewPr>
  <p:slideViewPr>
    <p:cSldViewPr snapToGrid="0">
      <p:cViewPr varScale="1">
        <p:scale>
          <a:sx n="78" d="100"/>
          <a:sy n="78" d="100"/>
        </p:scale>
        <p:origin x="168" y="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320F1-D053-BF4B-2584-7B55578539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0BE57C-4613-4287-3BC7-A137C66DFE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356CA-EF44-0DFB-885F-7CEDED474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BE456-BA15-EE4B-A850-F4FB4856B52B}" type="datetimeFigureOut">
              <a:rPr lang="en-US" smtClean="0"/>
              <a:t>3/3/25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6F88D-F75D-8045-9043-D16897555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B81B9-5C30-CFEA-37A8-D2492E9CF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55007-C13E-EB45-B1FF-3AA5A035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766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31BFB-043F-AE21-E97C-59D5E3F6C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8CD29A-F7BF-3F6A-D03A-E0FAF41615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314F2-D866-BD4C-91A0-D0FFAAD9F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BE456-BA15-EE4B-A850-F4FB4856B52B}" type="datetimeFigureOut">
              <a:rPr lang="en-US" smtClean="0"/>
              <a:t>3/3/25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0FEA3-892F-5499-84FD-EB0836518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3BCA4-191C-471E-E073-E44CEAB7D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55007-C13E-EB45-B1FF-3AA5A035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9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2800FB-68B1-6817-3BBE-34D61E7A9A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355EE7-3496-FC52-EC2C-FC257A4435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C3D53-61AB-3C83-F64A-0BD5650BE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BE456-BA15-EE4B-A850-F4FB4856B52B}" type="datetimeFigureOut">
              <a:rPr lang="en-US" smtClean="0"/>
              <a:t>3/3/25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D99FC-3C35-0466-FB39-731D7F0D6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4263E-A9B0-020B-F534-077E1EEC9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55007-C13E-EB45-B1FF-3AA5A035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014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00DBD-73AD-C0D3-B9EF-4F80FC017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BE489-3CAE-59D7-5F05-EFC0C3343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92888-9244-7F93-5EE4-6DD50A492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BE456-BA15-EE4B-A850-F4FB4856B52B}" type="datetimeFigureOut">
              <a:rPr lang="en-US" smtClean="0"/>
              <a:t>3/3/25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C39D7-A443-D21D-30DD-5FAAE2990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67EE5-9F8B-2818-1F17-41E102CFF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55007-C13E-EB45-B1FF-3AA5A035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95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17B92-3251-259F-17F3-CA300EC87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7C44F2-DD2B-4821-DA0F-F98C4FA77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B6D9E-9E52-1131-792A-01042C22A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BE456-BA15-EE4B-A850-F4FB4856B52B}" type="datetimeFigureOut">
              <a:rPr lang="en-US" smtClean="0"/>
              <a:t>3/3/25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AC95-D1D8-FE55-7230-EFC7EF440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8D5ED-AFA1-3710-62B1-0CC9B1848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55007-C13E-EB45-B1FF-3AA5A035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641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92978-A33F-0A1A-7A5F-6367F000E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28CBA-C7CC-F1B1-8F35-DD7D14DFA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A73A2-40EB-F01B-1295-0C8CEA27CE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C569E1-8E67-8EF9-42FE-B97554B50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BE456-BA15-EE4B-A850-F4FB4856B52B}" type="datetimeFigureOut">
              <a:rPr lang="en-US" smtClean="0"/>
              <a:t>3/3/25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26BB64-4011-726F-77E2-AD01948D8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F3461F-08EC-B10D-82FF-78D15B30B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55007-C13E-EB45-B1FF-3AA5A035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15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65C6B-DDB5-ED92-559B-EF65770F4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F51630-1A09-7874-2E7E-5797288D0E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A11335-3E9B-691F-193C-A056CFF86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7D947A-CDEA-ED58-2D37-BC9F60280F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46D1BF-245D-2C83-7EF1-65839411F4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AD4EC3-E147-9059-1C25-F7338B5E7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BE456-BA15-EE4B-A850-F4FB4856B52B}" type="datetimeFigureOut">
              <a:rPr lang="en-US" smtClean="0"/>
              <a:t>3/3/25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E2C6CF-F55E-2C64-2E43-297B9D2CF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DF6C3E-2C55-3FCC-8514-2D3085CD1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55007-C13E-EB45-B1FF-3AA5A035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7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DBEC0-54BB-7C8F-5491-8462D3A47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2F8609-C5C7-033A-77E5-7FF0C6152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BE456-BA15-EE4B-A850-F4FB4856B52B}" type="datetimeFigureOut">
              <a:rPr lang="en-US" smtClean="0"/>
              <a:t>3/3/25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DFBA9-9E6D-B126-DD7F-85ABF8943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A87AFB-480C-985C-BFEE-570BF163A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55007-C13E-EB45-B1FF-3AA5A035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126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358181-FAAB-B20A-1593-B43250697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BE456-BA15-EE4B-A850-F4FB4856B52B}" type="datetimeFigureOut">
              <a:rPr lang="en-US" smtClean="0"/>
              <a:t>3/3/25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97C37C-957A-67AF-048A-868C2DF0B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7EA720-B259-481E-0547-7CB9F1C68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55007-C13E-EB45-B1FF-3AA5A035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780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6BC57-944A-4083-B876-B6AEE8127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F1808-2B81-ECEC-8EF9-05685FBBF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D54AD-25D3-7454-E0F9-1DE64C9043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F0A427-0B80-3AC3-E05E-429BD99B2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BE456-BA15-EE4B-A850-F4FB4856B52B}" type="datetimeFigureOut">
              <a:rPr lang="en-US" smtClean="0"/>
              <a:t>3/3/25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06EDAB-14DD-02E6-2E79-4B39DF5CB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11FC09-EA5F-73D9-29F1-0334E3D1A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55007-C13E-EB45-B1FF-3AA5A035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05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0C88B-06CC-1D83-1329-D1822DE2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CABB2F-2C53-4DAA-2FB9-B967CEE67A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67C5FE-107D-777B-D39F-722FEAEF9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C6CCCB-7545-8ED8-2113-38B605342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BE456-BA15-EE4B-A850-F4FB4856B52B}" type="datetimeFigureOut">
              <a:rPr lang="en-US" smtClean="0"/>
              <a:t>3/3/25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87736D-430F-AC19-A5B5-E2DF4E3EE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E0B755-6164-F15E-745E-4E2B9D970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55007-C13E-EB45-B1FF-3AA5A035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899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9D668F-2130-BB0C-7185-516054ABF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371EA-A0FB-0FAC-16F2-C539D97A5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DF63FD-5288-7F9F-032C-D56F11AC2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BE456-BA15-EE4B-A850-F4FB4856B52B}" type="datetimeFigureOut">
              <a:rPr lang="en-US" smtClean="0"/>
              <a:t>3/3/25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7A611-1D98-8169-1418-CFC27807F8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BC346-904E-63A4-0D7E-86104315FB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55007-C13E-EB45-B1FF-3AA5A035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48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advertisement for an event&#10;&#10;AI-generated content may be incorrect.">
            <a:extLst>
              <a:ext uri="{FF2B5EF4-FFF2-40B4-BE49-F238E27FC236}">
                <a16:creationId xmlns:a16="http://schemas.microsoft.com/office/drawing/2014/main" id="{AE83B63C-91F8-34DF-9D81-4333C00966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386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Dingcong</dc:creator>
  <cp:lastModifiedBy>Jeff Dingcong</cp:lastModifiedBy>
  <cp:revision>2</cp:revision>
  <dcterms:created xsi:type="dcterms:W3CDTF">2024-02-28T18:23:32Z</dcterms:created>
  <dcterms:modified xsi:type="dcterms:W3CDTF">2025-03-04T01:10:14Z</dcterms:modified>
</cp:coreProperties>
</file>